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9144000" cy="6858000" type="screen4x3"/>
  <p:notesSz cx="6858000" cy="9144000"/>
  <p:custDataLst>
    <p:tags r:id="rId5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Skinker DeBaliviere, DeBaliviere Place, West End, Visitation Park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Monthly Crime Report: April 2020</a:t>
            </a:r>
          </a:p>
          <a:p>
            <a:r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35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-19%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(43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(14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119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(133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(45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total crimes in April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400%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total crimes in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(17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-17%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(6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Visitation Park: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Density Map 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marR="0" algn="l">
              <a:spcBef>
                <a:spcPts val="0"/>
              </a:spcBef>
              <a:spcAft>
                <a:spcPts val="0"/>
              </a:spcAft>
              <a:buNone/>
            </a:pP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-57%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(21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38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-49%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(75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-82%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Skinker DeBaliviere: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Crimes by Day &amp;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DeBaliviere Place: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Skinker DeBaliviere: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Crimes by Day &amp;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West End: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Crime Density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Total Crimes by Days of the Week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West End: Crimes by Day &amp;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Visitation Park: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Time of Crimes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Total Crimes by Days of the Week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Crimes by Time of 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Visitation Park: Crimes by Day &amp;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(8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50 total crimes in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56%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(5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DeBaliviere Place: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DeBaliviere Place: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2099</Words>
  <Application>Microsoft Macintosh PowerPoint</Application>
  <PresentationFormat>On-screen Show (4:3)</PresentationFormat>
  <Paragraphs>1145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Skinker DeBaliviere, DeBaliviere Place, West End, Visitation Park</vt:lpstr>
      <vt:lpstr>Skinker DeBaliviere: Summary Notes</vt:lpstr>
      <vt:lpstr>Skinker DeBaliviere: Year to Year Comparison</vt:lpstr>
      <vt:lpstr>Skinker DeBaliviere: Summary Tables</vt:lpstr>
      <vt:lpstr>Skinker DeBaliviere: Total Crime Map</vt:lpstr>
      <vt:lpstr>DeBaliviere Place: Summary Notes</vt:lpstr>
      <vt:lpstr>DeBaliviere Place: Year to Year Comparison</vt:lpstr>
      <vt:lpstr>DeBaliviere Place: Summary Tables</vt:lpstr>
      <vt:lpstr>DeBaliviere Place: Total Crime Map</vt:lpstr>
      <vt:lpstr>West End: Summary Notes</vt:lpstr>
      <vt:lpstr>West End: Year to Year Comparison</vt:lpstr>
      <vt:lpstr>West End: Summary Tables</vt:lpstr>
      <vt:lpstr>West End: Total Crime Map</vt:lpstr>
      <vt:lpstr>Visitation Park: Summary Notes</vt:lpstr>
      <vt:lpstr>Visitation Park: Year to Year Comparison</vt:lpstr>
      <vt:lpstr>Visitation Park: Summary Tables</vt:lpstr>
      <vt:lpstr>Visitation Park: Total Crime Map</vt:lpstr>
      <vt:lpstr>District 5: Crime Rates Map</vt:lpstr>
      <vt:lpstr>District 5: Density Map Explanation</vt:lpstr>
      <vt:lpstr>Skinker DeBaliviere: Neighborhood Detail</vt:lpstr>
      <vt:lpstr>Skinker DeBaliviere: Time of Crimes Map</vt:lpstr>
      <vt:lpstr>Skinker DeBaliviere: Violent Crime Map</vt:lpstr>
      <vt:lpstr>Skinker DeBaliviere: Crime Density Map</vt:lpstr>
      <vt:lpstr>Skinker DeBaliviere: Larceny Breakdown</vt:lpstr>
      <vt:lpstr>Skinker DeBaliviere: Total Crimes by Days of the Week</vt:lpstr>
      <vt:lpstr>Skinker DeBaliviere: Crimes by Time of Day</vt:lpstr>
      <vt:lpstr>Skinker DeBaliviere: Crimes by Day &amp; Category</vt:lpstr>
      <vt:lpstr>DeBaliviere Place: Neighborhood Detail</vt:lpstr>
      <vt:lpstr>DeBaliviere Place: Time of Crimes map</vt:lpstr>
      <vt:lpstr>DeBaliviere Place: Violent Crime Map</vt:lpstr>
      <vt:lpstr>DeBaliviere Place: Crime Density Map</vt:lpstr>
      <vt:lpstr>DeBaliviere Place: Larceny Breakdown</vt:lpstr>
      <vt:lpstr>DeBaliviere Place: Total Crimes by Days of the Week</vt:lpstr>
      <vt:lpstr>DeBaliviere Place: Crimes by Time of Day</vt:lpstr>
      <vt:lpstr>DeBaliviere Place: Crimes by Day &amp; Category</vt:lpstr>
      <vt:lpstr>West End: Neighborhood Detail</vt:lpstr>
      <vt:lpstr>West End: Time of Crimes Map</vt:lpstr>
      <vt:lpstr>West End: Violent Crime Map</vt:lpstr>
      <vt:lpstr>West End: Crime Density</vt:lpstr>
      <vt:lpstr>West End: Larceny Breakdown</vt:lpstr>
      <vt:lpstr>West End: Total Crimes by Days of the Week</vt:lpstr>
      <vt:lpstr>West End: Total Crimes by Days of the Week</vt:lpstr>
      <vt:lpstr>West End: Crimes by Day &amp; Category</vt:lpstr>
      <vt:lpstr>Visitation Park: Neighborhood Detail</vt:lpstr>
      <vt:lpstr>Visitation Park: Time of Crimes Map</vt:lpstr>
      <vt:lpstr>Visitation Park: Time of Crimes Map</vt:lpstr>
      <vt:lpstr>Visitation Park: Larceny Breakdown</vt:lpstr>
      <vt:lpstr>Visitation Park: Total Crimes by Days of the Week</vt:lpstr>
      <vt:lpstr>Visitation Park: Crimes by Time of Day</vt:lpstr>
      <vt:lpstr>Visitation Park: Crimes by Day &amp; Category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Skinker DeBaliviere, DeBaliviere Place, West End, Visitation Park</dc:title>
  <dc:subject/>
  <dc:creator/>
  <cp:keywords/>
  <dc:description/>
  <cp:lastModifiedBy>Stevens, Jes</cp:lastModifiedBy>
  <cp:revision>4</cp:revision>
  <dcterms:created xsi:type="dcterms:W3CDTF">2017-02-13T16:18:36Z</dcterms:created>
  <dcterms:modified xsi:type="dcterms:W3CDTF">2020-05-12T18:44:06Z</dcterms:modified>
  <cp:category/>
</cp:coreProperties>
</file>

<file path=docProps/thumbnail.jpeg>
</file>